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4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ato Bold" charset="1" panose="020F0502020204030203"/>
      <p:regular r:id="rId10"/>
    </p:embeddedFont>
    <p:embeddedFont>
      <p:font typeface="Lato Bold Bold" charset="1" panose="020F0502020204030203"/>
      <p:regular r:id="rId11"/>
    </p:embeddedFont>
    <p:embeddedFont>
      <p:font typeface="Lato Bold Italics" charset="1" panose="020F0502020204030203"/>
      <p:regular r:id="rId12"/>
    </p:embeddedFont>
    <p:embeddedFont>
      <p:font typeface="Lato Bold Bold Italics" charset="1" panose="020F0502020204030203"/>
      <p:regular r:id="rId13"/>
    </p:embeddedFont>
    <p:embeddedFont>
      <p:font typeface="Lato" charset="1" panose="020F0502020204030203"/>
      <p:regular r:id="rId14"/>
    </p:embeddedFont>
    <p:embeddedFont>
      <p:font typeface="Lato Bold" charset="1" panose="020F0502020204030203"/>
      <p:regular r:id="rId15"/>
    </p:embeddedFont>
    <p:embeddedFont>
      <p:font typeface="Lato Italics" charset="1" panose="020F0502020204030203"/>
      <p:regular r:id="rId16"/>
    </p:embeddedFont>
    <p:embeddedFont>
      <p:font typeface="Lato Bold Italics" charset="1" panose="020F0502020204030203"/>
      <p:regular r:id="rId17"/>
    </p:embeddedFont>
    <p:embeddedFont>
      <p:font typeface="Lato Thin" charset="1" panose="020F0502020204030203"/>
      <p:regular r:id="rId18"/>
    </p:embeddedFont>
    <p:embeddedFont>
      <p:font typeface="Lato Thin Italics" charset="1" panose="020F0502020204030203"/>
      <p:regular r:id="rId19"/>
    </p:embeddedFont>
    <p:embeddedFont>
      <p:font typeface="Lato Light" charset="1" panose="020F0502020204030203"/>
      <p:regular r:id="rId20"/>
    </p:embeddedFont>
    <p:embeddedFont>
      <p:font typeface="Lato Light Italics" charset="1" panose="020F0502020204030203"/>
      <p:regular r:id="rId21"/>
    </p:embeddedFont>
    <p:embeddedFont>
      <p:font typeface="Lato Heavy" charset="1" panose="020F0502020204030203"/>
      <p:regular r:id="rId22"/>
    </p:embeddedFont>
    <p:embeddedFont>
      <p:font typeface="Lato Heavy Italics" charset="1" panose="020F0502020204030203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slides/slide1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6616413" y="-1163292"/>
            <a:ext cx="12995242" cy="12995242"/>
          </a:xfrm>
          <a:custGeom>
            <a:avLst/>
            <a:gdLst/>
            <a:ahLst/>
            <a:cxnLst/>
            <a:rect r="r" b="b" t="t" l="l"/>
            <a:pathLst>
              <a:path h="12995242" w="12995242">
                <a:moveTo>
                  <a:pt x="0" y="0"/>
                </a:moveTo>
                <a:lnTo>
                  <a:pt x="12995241" y="0"/>
                </a:lnTo>
                <a:lnTo>
                  <a:pt x="12995241" y="12995242"/>
                </a:lnTo>
                <a:lnTo>
                  <a:pt x="0" y="12995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035537" y="0"/>
            <a:ext cx="4364463" cy="10372112"/>
            <a:chOff x="0" y="0"/>
            <a:chExt cx="1149488" cy="273175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49488" cy="2731750"/>
            </a:xfrm>
            <a:custGeom>
              <a:avLst/>
              <a:gdLst/>
              <a:ahLst/>
              <a:cxnLst/>
              <a:rect r="r" b="b" t="t" l="l"/>
              <a:pathLst>
                <a:path h="2731750" w="1149488">
                  <a:moveTo>
                    <a:pt x="0" y="0"/>
                  </a:moveTo>
                  <a:lnTo>
                    <a:pt x="1149488" y="0"/>
                  </a:lnTo>
                  <a:lnTo>
                    <a:pt x="1149488" y="2731750"/>
                  </a:lnTo>
                  <a:lnTo>
                    <a:pt x="0" y="2731750"/>
                  </a:ln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100000">
                  <a:srgbClr val="FFAB4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1149488" cy="2779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7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3795938" y="2436574"/>
            <a:ext cx="10696123" cy="8024922"/>
          </a:xfrm>
          <a:custGeom>
            <a:avLst/>
            <a:gdLst/>
            <a:ahLst/>
            <a:cxnLst/>
            <a:rect r="r" b="b" t="t" l="l"/>
            <a:pathLst>
              <a:path h="8024922" w="10696123">
                <a:moveTo>
                  <a:pt x="0" y="0"/>
                </a:moveTo>
                <a:lnTo>
                  <a:pt x="10696124" y="0"/>
                </a:lnTo>
                <a:lnTo>
                  <a:pt x="10696124" y="8024922"/>
                </a:lnTo>
                <a:lnTo>
                  <a:pt x="0" y="80249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159253" y="6735943"/>
            <a:ext cx="2213817" cy="1389361"/>
          </a:xfrm>
          <a:custGeom>
            <a:avLst/>
            <a:gdLst/>
            <a:ahLst/>
            <a:cxnLst/>
            <a:rect r="r" b="b" t="t" l="l"/>
            <a:pathLst>
              <a:path h="1389361" w="2213817">
                <a:moveTo>
                  <a:pt x="0" y="0"/>
                </a:moveTo>
                <a:lnTo>
                  <a:pt x="2213818" y="0"/>
                </a:lnTo>
                <a:lnTo>
                  <a:pt x="2213818" y="1389361"/>
                </a:lnTo>
                <a:lnTo>
                  <a:pt x="0" y="13893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718948" y="7929445"/>
            <a:ext cx="3749373" cy="1876010"/>
          </a:xfrm>
          <a:custGeom>
            <a:avLst/>
            <a:gdLst/>
            <a:ahLst/>
            <a:cxnLst/>
            <a:rect r="r" b="b" t="t" l="l"/>
            <a:pathLst>
              <a:path h="1876010" w="3749373">
                <a:moveTo>
                  <a:pt x="0" y="0"/>
                </a:moveTo>
                <a:lnTo>
                  <a:pt x="3749373" y="0"/>
                </a:lnTo>
                <a:lnTo>
                  <a:pt x="3749373" y="1876010"/>
                </a:lnTo>
                <a:lnTo>
                  <a:pt x="0" y="18760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382837" y="2350849"/>
            <a:ext cx="13834931" cy="746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89"/>
              </a:lnSpc>
            </a:pPr>
            <a:r>
              <a:rPr lang="en-US" sz="4349">
                <a:solidFill>
                  <a:srgbClr val="585859"/>
                </a:solidFill>
                <a:latin typeface="Lato"/>
              </a:rPr>
              <a:t>for your partnership &amp; generosity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192451" y="196256"/>
            <a:ext cx="7903099" cy="2240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8267"/>
              </a:lnSpc>
            </a:pPr>
            <a:r>
              <a:rPr lang="en-US" sz="13048">
                <a:solidFill>
                  <a:srgbClr val="585859"/>
                </a:solidFill>
                <a:latin typeface="Lato Bold"/>
              </a:rPr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DAGAwqdGpVQ</dc:identifier>
  <dcterms:modified xsi:type="dcterms:W3CDTF">2011-08-01T06:04:30Z</dcterms:modified>
  <cp:revision>1</cp:revision>
  <dc:title>ABEO24 TY 16:9</dc:title>
</cp:coreProperties>
</file>