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0E5B-5920-AB04-27B8-FA78528E4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C89FF-5C94-C28B-1067-DAA0A0734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A0E4F-EB45-8D2D-7960-E46E2723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9B10E-DAE3-7BB9-2658-F19260E3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DA13C-0DE7-255B-E18A-56FC99D9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35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AE4B-6561-9817-9AC0-3E45BBBB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BAEC6-A589-88FE-CB21-C3C38C9C6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DE62-FF00-3860-5FDE-FEACA87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CDEC6-EFEB-8627-22AD-E52C79A0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F39C-F4B6-9581-98B3-06A12C9C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57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5B740-5640-7BE1-6A76-D201E890B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2E7B2-BDD3-6548-D57F-17717CD4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4E1CA-4A71-97AA-A894-E00E5E59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45DCD-7EE7-5B64-E5E0-93D4781D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92160-ACA6-B37F-3E59-573C3E84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96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AB79-B0E5-1D78-FA65-C75C6ECB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7976-CDDD-5762-EE6C-60ED5C2E0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B54D-D38E-6912-32F2-8F6A24BF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5C71C-C17C-E3E1-3DB7-FCB0A47A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B8057-2F39-84F9-E2E7-2B1C113E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34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F2FF-CFCE-3E49-EC91-F8D7B65F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72D73-4043-3679-C06F-02BACD2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805D5-6C4B-F0EC-5018-8B882FF4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15E0-7B4E-7E5A-A89B-E97D77DE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EDEE1-C6E4-B1D6-2F46-23FA10BB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74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A31A-DB26-06F2-22B2-C3CE1F18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E81E-AE63-B236-3854-1A2F16F2F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3090-81E4-A4B7-3B8A-922D1BF4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4197C-F65D-0EDB-C397-4A155F31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3D7E5-4A46-B626-9C3E-C95C80BE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71036-0434-7FCE-6AB2-8C1F8445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6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9000-E163-0991-1730-E38D8916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ACFAB-E899-9939-58D7-E3D93540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FE2F2-1E5F-9569-130C-7F9E79E1F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CBF94-879D-6E12-4827-F9FB1A700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76786-CDDB-BE04-4DFE-E135CD58E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D3BF-5B3E-421F-3C76-042331DE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624D6-7365-B118-9C93-D1734541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81998-009A-2DB8-6516-CEA6B8FA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54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C161-24EB-C89A-23D4-42B3543D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28BBD-63D2-27CB-0E7A-53BAA96F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03407-2210-8942-F812-8EADC173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0BB19-93B4-722F-06BD-E9EB5DEF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07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D63D8-794C-B86F-97FC-827D1FAF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D390C-D1B6-CA83-54D1-ED382197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3E583-6EAB-E2EE-A630-3EBE427D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05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D532-F220-22ED-EAAA-FBD329D2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0B19-6C63-F7B3-A095-F171D796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CD94B-B123-30A3-59DB-03FAF164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593B5-8B52-02A2-5F83-3445B7DE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F6B4E-4759-4F0D-4EA9-F87BCAF6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EF301-AD55-27AC-0DE5-5DE54191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48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5D39-DC4F-C8FC-FB2D-896F6277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D3879-1FB7-07C2-6A67-67DF5A67B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1A97F-39CE-04D5-30F7-710964221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68ADF-271F-6599-5372-F9FA3D70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537B7-1507-E589-A336-351BDC64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38409-540E-412C-488A-1174743D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90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94B46-889F-4E34-4A8B-1B8CCE0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8CDD0-8091-C78B-295C-5710AF603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D3755-FF40-7862-60D7-BE32B5933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2058-8ED9-479C-B749-2BDD934408D5}" type="datetimeFigureOut">
              <a:rPr lang="en-AU" smtClean="0"/>
              <a:t>19/2/24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A198C-6268-77B5-C232-8F388BFF8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4DEB5-9112-3786-1AE0-8A03F3293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7723B-B618-4F30-A8BD-D75C507D2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5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98954-FFAA-B0BE-5116-D97070DA5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hurch&#10;&#10;Description automatically generated with medium confidence">
            <a:extLst>
              <a:ext uri="{FF2B5EF4-FFF2-40B4-BE49-F238E27FC236}">
                <a16:creationId xmlns:a16="http://schemas.microsoft.com/office/drawing/2014/main" id="{40B939EB-28E4-B5CD-8FDD-C5FE3E040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-8"/>
          <a:stretch/>
        </p:blipFill>
        <p:spPr>
          <a:xfrm>
            <a:off x="-757084" y="-172804"/>
            <a:ext cx="10443577" cy="7831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D16DD-C87B-BFFD-C2BA-92E9A02B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800" y="5238855"/>
            <a:ext cx="2859528" cy="1274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465E2-8377-9840-34BE-41569D72D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186" y="135292"/>
            <a:ext cx="2469142" cy="18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1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59AF9-D656-6EB2-A57D-216C19C01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hurch&#10;&#10;Description automatically generated with medium confidence">
            <a:extLst>
              <a:ext uri="{FF2B5EF4-FFF2-40B4-BE49-F238E27FC236}">
                <a16:creationId xmlns:a16="http://schemas.microsoft.com/office/drawing/2014/main" id="{2C9EB331-4924-C2EA-B85B-D154EE15D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08" y="375455"/>
            <a:ext cx="6215743" cy="4660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A850F-47A4-92C8-DDDF-CE3F5D0E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50" y="4850647"/>
            <a:ext cx="4668554" cy="1197692"/>
          </a:xfrm>
          <a:prstGeom prst="rect">
            <a:avLst/>
          </a:prstGeom>
        </p:spPr>
      </p:pic>
      <p:pic>
        <p:nvPicPr>
          <p:cNvPr id="8" name="Picture 7" descr="A qr code on a yellow background&#10;&#10;Description automatically generated">
            <a:extLst>
              <a:ext uri="{FF2B5EF4-FFF2-40B4-BE49-F238E27FC236}">
                <a16:creationId xmlns:a16="http://schemas.microsoft.com/office/drawing/2014/main" id="{94A81A23-AE20-8EE0-2A76-156AD89A6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18" y="1739437"/>
            <a:ext cx="3271843" cy="38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721B3F23742965DD8489BEA68BD" ma:contentTypeVersion="18" ma:contentTypeDescription="Create a new document." ma:contentTypeScope="" ma:versionID="7175d03f82f4e106c1ab312e135c2ac7">
  <xsd:schema xmlns:xsd="http://www.w3.org/2001/XMLSchema" xmlns:xs="http://www.w3.org/2001/XMLSchema" xmlns:p="http://schemas.microsoft.com/office/2006/metadata/properties" xmlns:ns2="34b29b17-434d-43c2-8377-a61c393251c1" xmlns:ns3="0b593625-8002-44fc-befd-c30d00199292" targetNamespace="http://schemas.microsoft.com/office/2006/metadata/properties" ma:root="true" ma:fieldsID="96ce6610c42a34b13e6ce482be68ed0d" ns2:_="" ns3:_="">
    <xsd:import namespace="34b29b17-434d-43c2-8377-a61c393251c1"/>
    <xsd:import namespace="0b593625-8002-44fc-befd-c30d001992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29b17-434d-43c2-8377-a61c39325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f7895bf-41fd-4075-b91e-da9ec02536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93625-8002-44fc-befd-c30d001992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d90b4f-fce7-49c1-a12a-bd9099fcb33c}" ma:internalName="TaxCatchAll" ma:showField="CatchAllData" ma:web="0b593625-8002-44fc-befd-c30d001992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6318C-06E2-4F23-9930-48614047D216}"/>
</file>

<file path=customXml/itemProps2.xml><?xml version="1.0" encoding="utf-8"?>
<ds:datastoreItem xmlns:ds="http://schemas.openxmlformats.org/officeDocument/2006/customXml" ds:itemID="{E1353FE2-82E7-4707-A4E9-F13905DDB41A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&amp; Andrew Turner</dc:creator>
  <cp:lastModifiedBy>Bronwyn Parker</cp:lastModifiedBy>
  <cp:revision>4</cp:revision>
  <dcterms:created xsi:type="dcterms:W3CDTF">2024-02-02T01:41:37Z</dcterms:created>
  <dcterms:modified xsi:type="dcterms:W3CDTF">2024-02-19T05:54:37Z</dcterms:modified>
</cp:coreProperties>
</file>